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7" r:id="rId4"/>
  </p:sldMasterIdLst>
  <p:notesMasterIdLst>
    <p:notesMasterId r:id="rId7"/>
  </p:notesMasterIdLst>
  <p:handoutMasterIdLst>
    <p:handoutMasterId r:id="rId8"/>
  </p:handoutMasterIdLst>
  <p:sldIdLst>
    <p:sldId id="519" r:id="rId5"/>
    <p:sldId id="517"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4F"/>
    <a:srgbClr val="0C4046"/>
    <a:srgbClr val="418187"/>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0E3FDE45-AF77-4B5C-9715-49D594BDF05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033" autoAdjust="0"/>
  </p:normalViewPr>
  <p:slideViewPr>
    <p:cSldViewPr snapToGrid="0">
      <p:cViewPr varScale="1">
        <p:scale>
          <a:sx n="82" d="100"/>
          <a:sy n="82" d="100"/>
        </p:scale>
        <p:origin x="720" y="72"/>
      </p:cViewPr>
      <p:guideLst/>
    </p:cSldViewPr>
  </p:slideViewPr>
  <p:outlineViewPr>
    <p:cViewPr>
      <p:scale>
        <a:sx n="33" d="100"/>
        <a:sy n="33" d="100"/>
      </p:scale>
      <p:origin x="0" y="-17146"/>
    </p:cViewPr>
  </p:outlineViewPr>
  <p:notesTextViewPr>
    <p:cViewPr>
      <p:scale>
        <a:sx n="1" d="1"/>
        <a:sy n="1" d="1"/>
      </p:scale>
      <p:origin x="0" y="0"/>
    </p:cViewPr>
  </p:notesTextViewPr>
  <p:sorterViewPr>
    <p:cViewPr varScale="1">
      <p:scale>
        <a:sx n="1" d="1"/>
        <a:sy n="1" d="1"/>
      </p:scale>
      <p:origin x="0" y="-8717"/>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E4D2272-D660-A337-AEF3-BE066BD5453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D1FE5A70-71C2-F335-270C-B94537340C5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DC5A369-CA0E-4FC6-90EE-5FA969A08EF8}" type="datetimeFigureOut">
              <a:rPr lang="en-US" smtClean="0"/>
              <a:t>8/6/2024</a:t>
            </a:fld>
            <a:endParaRPr lang="en-US" dirty="0"/>
          </a:p>
        </p:txBody>
      </p:sp>
      <p:sp>
        <p:nvSpPr>
          <p:cNvPr id="4" name="Footer Placeholder 3">
            <a:extLst>
              <a:ext uri="{FF2B5EF4-FFF2-40B4-BE49-F238E27FC236}">
                <a16:creationId xmlns:a16="http://schemas.microsoft.com/office/drawing/2014/main" id="{D91E1B03-0F86-16E7-11BE-81F9F4CD66B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C4524B8-3914-99B2-2620-0F2A88D335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9210F9-8331-407C-A034-F95DCB303EBC}" type="slidenum">
              <a:rPr lang="en-US" smtClean="0"/>
              <a:t>‹#›</a:t>
            </a:fld>
            <a:endParaRPr lang="en-US" dirty="0"/>
          </a:p>
        </p:txBody>
      </p:sp>
    </p:spTree>
    <p:extLst>
      <p:ext uri="{BB962C8B-B14F-4D97-AF65-F5344CB8AC3E}">
        <p14:creationId xmlns:p14="http://schemas.microsoft.com/office/powerpoint/2010/main" val="9310058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AB06A-EEDC-421C-B5A0-5E9E5241A8E5}" type="datetimeFigureOut">
              <a:rPr lang="en-US" smtClean="0"/>
              <a:t>8/6/2024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F9438-3EEF-4192-9815-F6F44770AEF7}" type="slidenum">
              <a:rPr lang="en-US" smtClean="0"/>
              <a:t>‹#›</a:t>
            </a:fld>
            <a:endParaRPr lang="en-US" dirty="0"/>
          </a:p>
        </p:txBody>
      </p:sp>
    </p:spTree>
    <p:extLst>
      <p:ext uri="{BB962C8B-B14F-4D97-AF65-F5344CB8AC3E}">
        <p14:creationId xmlns:p14="http://schemas.microsoft.com/office/powerpoint/2010/main" val="26522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1</a:t>
            </a:fld>
            <a:endParaRPr lang="en-US" dirty="0"/>
          </a:p>
        </p:txBody>
      </p:sp>
    </p:spTree>
    <p:extLst>
      <p:ext uri="{BB962C8B-B14F-4D97-AF65-F5344CB8AC3E}">
        <p14:creationId xmlns:p14="http://schemas.microsoft.com/office/powerpoint/2010/main" val="2375580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2BF9438-3EEF-4192-9815-F6F44770AEF7}" type="slidenum">
              <a:rPr lang="en-US" smtClean="0"/>
              <a:t>2</a:t>
            </a:fld>
            <a:endParaRPr lang="en-US" dirty="0"/>
          </a:p>
        </p:txBody>
      </p:sp>
    </p:spTree>
    <p:extLst>
      <p:ext uri="{BB962C8B-B14F-4D97-AF65-F5344CB8AC3E}">
        <p14:creationId xmlns:p14="http://schemas.microsoft.com/office/powerpoint/2010/main" val="1170552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18405275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sz="1000" dirty="0"/>
          </a:p>
        </p:txBody>
      </p:sp>
      <p:sp>
        <p:nvSpPr>
          <p:cNvPr id="7" name="Slide Number Placeholder 6"/>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37408591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315326234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sz="1000" dirty="0"/>
          </a:p>
        </p:txBody>
      </p:sp>
      <p:sp>
        <p:nvSpPr>
          <p:cNvPr id="4" name="Slide Number Placeholder 3"/>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23658440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3590520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402242422"/>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itle 3">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16B6590-E6B3-B91C-752E-88256804F19D}"/>
              </a:ext>
              <a:ext uri="{C183D7F6-B498-43B3-948B-1728B52AA6E4}">
                <adec:decorative xmlns:adec="http://schemas.microsoft.com/office/drawing/2017/decorative" val="1"/>
              </a:ext>
            </a:extLst>
          </p:cNvPr>
          <p:cNvSpPr/>
          <p:nvPr userDrawn="1"/>
        </p:nvSpPr>
        <p:spPr>
          <a:xfrm>
            <a:off x="-8792" y="6000688"/>
            <a:ext cx="12192000" cy="873925"/>
          </a:xfrm>
          <a:prstGeom prst="rect">
            <a:avLst/>
          </a:prstGeom>
          <a:solidFill>
            <a:schemeClr val="accent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reeform 26">
            <a:extLst>
              <a:ext uri="{FF2B5EF4-FFF2-40B4-BE49-F238E27FC236}">
                <a16:creationId xmlns:a16="http://schemas.microsoft.com/office/drawing/2014/main" id="{3A11B3D3-2DE9-50B1-D34F-653D46693293}"/>
              </a:ext>
              <a:ext uri="{C183D7F6-B498-43B3-948B-1728B52AA6E4}">
                <adec:decorative xmlns:adec="http://schemas.microsoft.com/office/drawing/2017/decorative" val="1"/>
              </a:ext>
            </a:extLst>
          </p:cNvPr>
          <p:cNvSpPr/>
          <p:nvPr userDrawn="1"/>
        </p:nvSpPr>
        <p:spPr>
          <a:xfrm>
            <a:off x="8991643" y="3674293"/>
            <a:ext cx="3200357" cy="3200320"/>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27">
            <a:extLst>
              <a:ext uri="{FF2B5EF4-FFF2-40B4-BE49-F238E27FC236}">
                <a16:creationId xmlns:a16="http://schemas.microsoft.com/office/drawing/2014/main" id="{5EEBEB28-1DE8-01FC-1208-CE71F445D835}"/>
              </a:ext>
              <a:ext uri="{C183D7F6-B498-43B3-948B-1728B52AA6E4}">
                <adec:decorative xmlns:adec="http://schemas.microsoft.com/office/drawing/2017/decorative" val="1"/>
              </a:ext>
            </a:extLst>
          </p:cNvPr>
          <p:cNvSpPr>
            <a:spLocks noChangeAspect="1"/>
          </p:cNvSpPr>
          <p:nvPr userDrawn="1"/>
        </p:nvSpPr>
        <p:spPr>
          <a:xfrm flipH="1" flipV="1">
            <a:off x="0" y="0"/>
            <a:ext cx="2286000" cy="2285973"/>
          </a:xfrm>
          <a:custGeom>
            <a:avLst/>
            <a:gdLst>
              <a:gd name="connsiteX0" fmla="*/ 3200357 w 3200357"/>
              <a:gd name="connsiteY0" fmla="*/ 0 h 3200320"/>
              <a:gd name="connsiteX1" fmla="*/ 3200357 w 3200357"/>
              <a:gd name="connsiteY1" fmla="*/ 3200320 h 3200320"/>
              <a:gd name="connsiteX2" fmla="*/ 0 w 3200357"/>
              <a:gd name="connsiteY2" fmla="*/ 3200320 h 3200320"/>
              <a:gd name="connsiteX3" fmla="*/ 159536 w 3200357"/>
              <a:gd name="connsiteY3" fmla="*/ 3196412 h 3200320"/>
              <a:gd name="connsiteX4" fmla="*/ 3196195 w 3200357"/>
              <a:gd name="connsiteY4" fmla="*/ 164613 h 3200320"/>
              <a:gd name="connsiteX5" fmla="*/ 3200357 w 3200357"/>
              <a:gd name="connsiteY5" fmla="*/ 0 h 3200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0357" h="3200320">
                <a:moveTo>
                  <a:pt x="3200357" y="0"/>
                </a:moveTo>
                <a:lnTo>
                  <a:pt x="3200357" y="3200320"/>
                </a:lnTo>
                <a:lnTo>
                  <a:pt x="0" y="3200320"/>
                </a:lnTo>
                <a:lnTo>
                  <a:pt x="159536" y="3196412"/>
                </a:lnTo>
                <a:cubicBezTo>
                  <a:pt x="1798363" y="3115939"/>
                  <a:pt x="3113157" y="1802765"/>
                  <a:pt x="3196195" y="164613"/>
                </a:cubicBezTo>
                <a:lnTo>
                  <a:pt x="3200357" y="0"/>
                </a:lnTo>
                <a:close/>
              </a:path>
            </a:pathLst>
          </a:custGeom>
          <a:solidFill>
            <a:schemeClr val="accent2">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 name="Freeform 31">
            <a:extLst>
              <a:ext uri="{FF2B5EF4-FFF2-40B4-BE49-F238E27FC236}">
                <a16:creationId xmlns:a16="http://schemas.microsoft.com/office/drawing/2014/main" id="{836BB78A-11DB-CCF3-7F2E-C0243B40951E}"/>
              </a:ext>
              <a:ext uri="{C183D7F6-B498-43B3-948B-1728B52AA6E4}">
                <adec:decorative xmlns:adec="http://schemas.microsoft.com/office/drawing/2017/decorative" val="1"/>
              </a:ext>
            </a:extLst>
          </p:cNvPr>
          <p:cNvSpPr>
            <a:spLocks noChangeAspect="1"/>
          </p:cNvSpPr>
          <p:nvPr userDrawn="1"/>
        </p:nvSpPr>
        <p:spPr>
          <a:xfrm rot="16200000" flipH="1" flipV="1">
            <a:off x="-433923" y="5546255"/>
            <a:ext cx="1745673" cy="877824"/>
          </a:xfrm>
          <a:custGeom>
            <a:avLst/>
            <a:gdLst>
              <a:gd name="connsiteX0" fmla="*/ 0 w 4572000"/>
              <a:gd name="connsiteY0" fmla="*/ 2285974 h 2285974"/>
              <a:gd name="connsiteX1" fmla="*/ 113956 w 4572000"/>
              <a:gd name="connsiteY1" fmla="*/ 2283183 h 2285974"/>
              <a:gd name="connsiteX2" fmla="*/ 2283027 w 4572000"/>
              <a:gd name="connsiteY2" fmla="*/ 117584 h 2285974"/>
              <a:gd name="connsiteX3" fmla="*/ 2286000 w 4572000"/>
              <a:gd name="connsiteY3" fmla="*/ 0 h 2285974"/>
              <a:gd name="connsiteX4" fmla="*/ 2288973 w 4572000"/>
              <a:gd name="connsiteY4" fmla="*/ 117584 h 2285974"/>
              <a:gd name="connsiteX5" fmla="*/ 4458044 w 4572000"/>
              <a:gd name="connsiteY5" fmla="*/ 2283183 h 2285974"/>
              <a:gd name="connsiteX6" fmla="*/ 4572000 w 4572000"/>
              <a:gd name="connsiteY6" fmla="*/ 2285974 h 2285974"/>
              <a:gd name="connsiteX7" fmla="*/ 2286000 w 4572000"/>
              <a:gd name="connsiteY7" fmla="*/ 2285974 h 2285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0" h="2285974">
                <a:moveTo>
                  <a:pt x="0" y="2285974"/>
                </a:moveTo>
                <a:lnTo>
                  <a:pt x="113956" y="2283183"/>
                </a:lnTo>
                <a:cubicBezTo>
                  <a:pt x="1284562" y="2225701"/>
                  <a:pt x="2223714" y="1287708"/>
                  <a:pt x="2283027" y="117584"/>
                </a:cubicBezTo>
                <a:lnTo>
                  <a:pt x="2286000" y="0"/>
                </a:lnTo>
                <a:lnTo>
                  <a:pt x="2288973" y="117584"/>
                </a:lnTo>
                <a:cubicBezTo>
                  <a:pt x="2348287" y="1287708"/>
                  <a:pt x="3287438" y="2225701"/>
                  <a:pt x="4458044" y="2283183"/>
                </a:cubicBezTo>
                <a:lnTo>
                  <a:pt x="4572000" y="2285974"/>
                </a:lnTo>
                <a:lnTo>
                  <a:pt x="2286000" y="2285974"/>
                </a:lnTo>
                <a:close/>
              </a:path>
            </a:pathLst>
          </a:custGeom>
          <a:solidFill>
            <a:schemeClr val="accent2">
              <a:lumMod val="40000"/>
              <a:lumOff val="60000"/>
              <a:alpha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Title 8">
            <a:extLst>
              <a:ext uri="{FF2B5EF4-FFF2-40B4-BE49-F238E27FC236}">
                <a16:creationId xmlns:a16="http://schemas.microsoft.com/office/drawing/2014/main" id="{00220F55-A7D0-A330-0E21-94E0D5ECA856}"/>
              </a:ext>
            </a:extLst>
          </p:cNvPr>
          <p:cNvSpPr>
            <a:spLocks noGrp="1"/>
          </p:cNvSpPr>
          <p:nvPr>
            <p:ph type="title" hasCustomPrompt="1"/>
          </p:nvPr>
        </p:nvSpPr>
        <p:spPr>
          <a:xfrm>
            <a:off x="1750734" y="835269"/>
            <a:ext cx="8690533" cy="2821183"/>
          </a:xfrm>
        </p:spPr>
        <p:txBody>
          <a:bodyPr anchor="b">
            <a:normAutofit/>
          </a:bodyPr>
          <a:lstStyle>
            <a:lvl1pPr algn="ctr">
              <a:defRPr sz="3600">
                <a:solidFill>
                  <a:schemeClr val="bg2"/>
                </a:solidFill>
              </a:defRPr>
            </a:lvl1pPr>
          </a:lstStyle>
          <a:p>
            <a:r>
              <a:rPr lang="en-US" dirty="0"/>
              <a:t>Click to add title</a:t>
            </a:r>
          </a:p>
        </p:txBody>
      </p:sp>
      <p:sp>
        <p:nvSpPr>
          <p:cNvPr id="11" name="Content Placeholder 10">
            <a:extLst>
              <a:ext uri="{FF2B5EF4-FFF2-40B4-BE49-F238E27FC236}">
                <a16:creationId xmlns:a16="http://schemas.microsoft.com/office/drawing/2014/main" id="{560B5AC1-38AD-9D8D-25F1-F8E10DE48AD7}"/>
              </a:ext>
            </a:extLst>
          </p:cNvPr>
          <p:cNvSpPr>
            <a:spLocks noGrp="1"/>
          </p:cNvSpPr>
          <p:nvPr>
            <p:ph sz="quarter" idx="10" hasCustomPrompt="1"/>
          </p:nvPr>
        </p:nvSpPr>
        <p:spPr>
          <a:xfrm>
            <a:off x="1745739" y="3858233"/>
            <a:ext cx="8700522" cy="1953481"/>
          </a:xfrm>
        </p:spPr>
        <p:txBody>
          <a:bodyPr>
            <a:normAutofit/>
          </a:bodyPr>
          <a:lstStyle>
            <a:lvl1pPr marL="0" indent="0" algn="ctr">
              <a:buNone/>
              <a:defRPr sz="1800">
                <a:solidFill>
                  <a:schemeClr val="bg2"/>
                </a:solidFill>
              </a:defRPr>
            </a:lvl1pPr>
            <a:lvl2pPr marL="457200" indent="0" algn="ctr">
              <a:buNone/>
              <a:defRPr sz="1600">
                <a:solidFill>
                  <a:schemeClr val="bg2"/>
                </a:solidFill>
              </a:defRPr>
            </a:lvl2pPr>
            <a:lvl3pPr marL="914400" indent="0" algn="ctr">
              <a:buNone/>
              <a:defRPr sz="1400">
                <a:solidFill>
                  <a:schemeClr val="bg2"/>
                </a:solidFill>
              </a:defRPr>
            </a:lvl3pPr>
            <a:lvl4pPr marL="1371600" indent="0" algn="ctr">
              <a:buNone/>
              <a:defRPr sz="1200">
                <a:solidFill>
                  <a:schemeClr val="bg2"/>
                </a:solidFill>
              </a:defRPr>
            </a:lvl4pPr>
            <a:lvl5pPr marL="1828800" indent="0" algn="ctr">
              <a:buNone/>
              <a:defRPr sz="1200">
                <a:solidFill>
                  <a:schemeClr val="bg2"/>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Slide Number Placeholder 5">
            <a:extLst>
              <a:ext uri="{FF2B5EF4-FFF2-40B4-BE49-F238E27FC236}">
                <a16:creationId xmlns:a16="http://schemas.microsoft.com/office/drawing/2014/main" id="{C663CA19-070F-D373-ED8C-B6F895D11B84}"/>
              </a:ext>
            </a:extLst>
          </p:cNvPr>
          <p:cNvSpPr>
            <a:spLocks noGrp="1"/>
          </p:cNvSpPr>
          <p:nvPr>
            <p:ph type="sldNum" sz="quarter" idx="4"/>
          </p:nvPr>
        </p:nvSpPr>
        <p:spPr>
          <a:xfrm>
            <a:off x="10896600" y="5983104"/>
            <a:ext cx="1295400" cy="874895"/>
          </a:xfrm>
          <a:prstGeom prst="rect">
            <a:avLst/>
          </a:prstGeom>
        </p:spPr>
        <p:txBody>
          <a:bodyPr vert="horz" lIns="91440" tIns="45720" rIns="91440" bIns="45720" rtlCol="0" anchor="ctr"/>
          <a:lstStyle>
            <a:lvl1pPr algn="ctr">
              <a:defRPr sz="1200">
                <a:solidFill>
                  <a:srgbClr val="FFFFFF"/>
                </a:solidFill>
                <a:latin typeface="+mj-lt"/>
              </a:defRPr>
            </a:lvl1p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947663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83884683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sz="1000" dirty="0"/>
          </a:p>
        </p:txBody>
      </p:sp>
      <p:sp>
        <p:nvSpPr>
          <p:cNvPr id="6" name="Slide Number Placeholder 5"/>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614867124"/>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sz="1000" dirty="0"/>
          </a:p>
        </p:txBody>
      </p:sp>
      <p:sp>
        <p:nvSpPr>
          <p:cNvPr id="7" name="Slide Number Placeholder 6"/>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17760755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sz="1000" dirty="0"/>
          </a:p>
        </p:txBody>
      </p:sp>
      <p:sp>
        <p:nvSpPr>
          <p:cNvPr id="9" name="Slide Number Placeholder 8"/>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36500514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sz="1000" dirty="0"/>
          </a:p>
        </p:txBody>
      </p:sp>
      <p:sp>
        <p:nvSpPr>
          <p:cNvPr id="5" name="Slide Number Placeholder 4"/>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74998800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sz="1000" dirty="0"/>
          </a:p>
        </p:txBody>
      </p:sp>
      <p:sp>
        <p:nvSpPr>
          <p:cNvPr id="4" name="Slide Number Placeholder 3"/>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171235857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sz="1000" dirty="0"/>
          </a:p>
        </p:txBody>
      </p:sp>
      <p:sp>
        <p:nvSpPr>
          <p:cNvPr id="7" name="Slide Number Placeholder 6"/>
          <p:cNvSpPr>
            <a:spLocks noGrp="1"/>
          </p:cNvSpPr>
          <p:nvPr>
            <p:ph type="sldNum" sz="quarter" idx="12"/>
          </p:nvPr>
        </p:nvSpPr>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72113772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sz="1000" dirty="0"/>
          </a:p>
        </p:txBody>
      </p:sp>
      <p:sp>
        <p:nvSpPr>
          <p:cNvPr id="7" name="Slide Number Placeholder 6"/>
          <p:cNvSpPr>
            <a:spLocks noGrp="1"/>
          </p:cNvSpPr>
          <p:nvPr>
            <p:ph type="sldNum" sz="quarter" idx="12"/>
          </p:nvPr>
        </p:nvSpPr>
        <p:spPr>
          <a:xfrm>
            <a:off x="4862689" y="5915888"/>
            <a:ext cx="1062155" cy="490599"/>
          </a:xfrm>
        </p:spPr>
        <p:txBody>
          <a:bodyPr/>
          <a:lstStyle/>
          <a:p>
            <a:fld id="{08AB70BE-1769-45B8-85A6-0C837432C7E6}" type="slidenum">
              <a:rPr lang="en-US" smtClean="0"/>
              <a:pPr/>
              <a:t>‹#›</a:t>
            </a:fld>
            <a:endParaRPr lang="en-US" dirty="0"/>
          </a:p>
        </p:txBody>
      </p:sp>
    </p:spTree>
    <p:extLst>
      <p:ext uri="{BB962C8B-B14F-4D97-AF65-F5344CB8AC3E}">
        <p14:creationId xmlns:p14="http://schemas.microsoft.com/office/powerpoint/2010/main" val="251169966"/>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sz="1000"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08AB70BE-1769-45B8-85A6-0C837432C7E6}" type="slidenum">
              <a:rPr lang="en-US" smtClean="0"/>
              <a:pPr/>
              <a:t>‹#›</a:t>
            </a:fld>
            <a:endParaRPr lang="en-US" dirty="0"/>
          </a:p>
        </p:txBody>
      </p:sp>
      <p:pic>
        <p:nvPicPr>
          <p:cNvPr id="8" name="Picture 7">
            <a:extLst>
              <a:ext uri="{FF2B5EF4-FFF2-40B4-BE49-F238E27FC236}">
                <a16:creationId xmlns:a16="http://schemas.microsoft.com/office/drawing/2014/main" id="{9E860DFA-43B0-A343-8458-C2295889CBBF}"/>
              </a:ext>
            </a:extLst>
          </p:cNvPr>
          <p:cNvPicPr>
            <a:picLocks noChangeAspect="1"/>
          </p:cNvPicPr>
          <p:nvPr userDrawn="1"/>
        </p:nvPicPr>
        <p:blipFill>
          <a:blip r:embed="rId17"/>
          <a:stretch>
            <a:fillRect/>
          </a:stretch>
        </p:blipFill>
        <p:spPr>
          <a:xfrm>
            <a:off x="10911254" y="264625"/>
            <a:ext cx="1280746" cy="986174"/>
          </a:xfrm>
          <a:prstGeom prst="rect">
            <a:avLst/>
          </a:prstGeom>
        </p:spPr>
      </p:pic>
    </p:spTree>
    <p:extLst>
      <p:ext uri="{BB962C8B-B14F-4D97-AF65-F5344CB8AC3E}">
        <p14:creationId xmlns:p14="http://schemas.microsoft.com/office/powerpoint/2010/main" val="1540630834"/>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8" r:id="rId15"/>
  </p:sldLayoutIdLst>
  <p:hf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5.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7DE2532-F4A7-30E2-0525-1FF82D28A315}"/>
              </a:ext>
            </a:extLst>
          </p:cNvPr>
          <p:cNvSpPr>
            <a:spLocks noGrp="1"/>
          </p:cNvSpPr>
          <p:nvPr>
            <p:ph type="sldNum" sz="quarter" idx="4"/>
          </p:nvPr>
        </p:nvSpPr>
        <p:spPr/>
        <p:txBody>
          <a:bodyPr/>
          <a:lstStyle/>
          <a:p>
            <a:fld id="{08AB70BE-1769-45B8-85A6-0C837432C7E6}" type="slidenum">
              <a:rPr lang="en-US" smtClean="0"/>
              <a:pPr/>
              <a:t>1</a:t>
            </a:fld>
            <a:endParaRPr lang="en-US" dirty="0"/>
          </a:p>
        </p:txBody>
      </p:sp>
      <p:sp>
        <p:nvSpPr>
          <p:cNvPr id="5" name="Slide Number Placeholder 1">
            <a:extLst>
              <a:ext uri="{FF2B5EF4-FFF2-40B4-BE49-F238E27FC236}">
                <a16:creationId xmlns:a16="http://schemas.microsoft.com/office/drawing/2014/main" id="{D594A7F2-F22D-FE2D-AD3C-FBB9A37FFE86}"/>
              </a:ext>
            </a:extLst>
          </p:cNvPr>
          <p:cNvSpPr txBox="1">
            <a:spLocks/>
          </p:cNvSpPr>
          <p:nvPr/>
        </p:nvSpPr>
        <p:spPr>
          <a:xfrm>
            <a:off x="10896600" y="5983104"/>
            <a:ext cx="1295400" cy="87489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8AB70BE-1769-45B8-85A6-0C837432C7E6}" type="slidenum">
              <a:rPr lang="en-US" smtClean="0"/>
              <a:pPr/>
              <a:t>1</a:t>
            </a:fld>
            <a:endParaRPr lang="en-US" dirty="0"/>
          </a:p>
        </p:txBody>
      </p:sp>
      <p:sp>
        <p:nvSpPr>
          <p:cNvPr id="25" name="TextBox 24">
            <a:extLst>
              <a:ext uri="{FF2B5EF4-FFF2-40B4-BE49-F238E27FC236}">
                <a16:creationId xmlns:a16="http://schemas.microsoft.com/office/drawing/2014/main" id="{0B876A98-236A-7BEF-CC55-0CA3000594C3}"/>
              </a:ext>
            </a:extLst>
          </p:cNvPr>
          <p:cNvSpPr txBox="1"/>
          <p:nvPr/>
        </p:nvSpPr>
        <p:spPr>
          <a:xfrm>
            <a:off x="5274399" y="6251274"/>
            <a:ext cx="1825639" cy="338554"/>
          </a:xfrm>
          <a:prstGeom prst="rect">
            <a:avLst/>
          </a:prstGeom>
          <a:noFill/>
        </p:spPr>
        <p:txBody>
          <a:bodyPr wrap="square">
            <a:spAutoFit/>
          </a:bodyPr>
          <a:lstStyle/>
          <a:p>
            <a:r>
              <a:rPr lang="en-IN" sz="1600" dirty="0">
                <a:effectLst/>
                <a:latin typeface="Times New Roman" panose="02020603050405020304" pitchFamily="18" charset="0"/>
                <a:ea typeface="Times New Roman" panose="02020603050405020304" pitchFamily="18" charset="0"/>
                <a:cs typeface="Times New Roman" panose="02020603050405020304" pitchFamily="18" charset="0"/>
              </a:rPr>
              <a:t>www.instrumex.ae</a:t>
            </a:r>
            <a:endParaRPr lang="en-IN" sz="1600" dirty="0">
              <a:latin typeface="Times New Roman" panose="02020603050405020304" pitchFamily="18" charset="0"/>
              <a:cs typeface="Times New Roman" panose="02020603050405020304" pitchFamily="18" charset="0"/>
            </a:endParaRPr>
          </a:p>
        </p:txBody>
      </p:sp>
      <p:pic>
        <p:nvPicPr>
          <p:cNvPr id="26" name="Picture 25">
            <a:extLst>
              <a:ext uri="{FF2B5EF4-FFF2-40B4-BE49-F238E27FC236}">
                <a16:creationId xmlns:a16="http://schemas.microsoft.com/office/drawing/2014/main" id="{860142EB-8CC3-3250-A183-7D4F618A317E}"/>
              </a:ext>
            </a:extLst>
          </p:cNvPr>
          <p:cNvPicPr>
            <a:picLocks noChangeAspect="1"/>
          </p:cNvPicPr>
          <p:nvPr/>
        </p:nvPicPr>
        <p:blipFill>
          <a:blip r:embed="rId3"/>
          <a:stretch>
            <a:fillRect/>
          </a:stretch>
        </p:blipFill>
        <p:spPr>
          <a:xfrm rot="10800000" flipV="1">
            <a:off x="4888330" y="6298109"/>
            <a:ext cx="311074" cy="311074"/>
          </a:xfrm>
          <a:prstGeom prst="rect">
            <a:avLst/>
          </a:prstGeom>
        </p:spPr>
      </p:pic>
      <p:sp>
        <p:nvSpPr>
          <p:cNvPr id="4" name="Title 2">
            <a:extLst>
              <a:ext uri="{FF2B5EF4-FFF2-40B4-BE49-F238E27FC236}">
                <a16:creationId xmlns:a16="http://schemas.microsoft.com/office/drawing/2014/main" id="{FFBBD43E-67BD-2443-A48C-790A0E7FA2C1}"/>
              </a:ext>
            </a:extLst>
          </p:cNvPr>
          <p:cNvSpPr txBox="1">
            <a:spLocks/>
          </p:cNvSpPr>
          <p:nvPr/>
        </p:nvSpPr>
        <p:spPr>
          <a:xfrm>
            <a:off x="21771" y="342820"/>
            <a:ext cx="12148458" cy="598182"/>
          </a:xfrm>
          <a:prstGeom prst="rect">
            <a:avLst/>
          </a:prstGeom>
          <a:no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accent2">
                    <a:lumMod val="75000"/>
                  </a:schemeClr>
                </a:solidFill>
                <a:latin typeface="+mj-lt"/>
                <a:ea typeface="+mj-ea"/>
                <a:cs typeface="+mj-cs"/>
              </a:defRPr>
            </a:lvl1pPr>
          </a:lstStyle>
          <a:p>
            <a:pPr algn="ctr"/>
            <a:r>
              <a:rPr lang="en-US" b="1" spc="-20" dirty="0">
                <a:solidFill>
                  <a:srgbClr val="1F497D"/>
                </a:solidFill>
                <a:effectLst/>
                <a:latin typeface="Times New Roman" panose="02020603050405020304" pitchFamily="18" charset="0"/>
                <a:ea typeface="Times New Roman" panose="02020603050405020304" pitchFamily="18" charset="0"/>
                <a:cs typeface="Times New Roman" panose="02020603050405020304" pitchFamily="18" charset="0"/>
              </a:rPr>
              <a:t>Thermograph &amp; Hygrograph</a:t>
            </a:r>
            <a:endParaRPr lang="en-IN"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9B9847C-5712-751A-4E43-6A1FC8C7B0F8}"/>
              </a:ext>
            </a:extLst>
          </p:cNvPr>
          <p:cNvSpPr txBox="1"/>
          <p:nvPr/>
        </p:nvSpPr>
        <p:spPr>
          <a:xfrm>
            <a:off x="1262777" y="1761265"/>
            <a:ext cx="5928001" cy="1559081"/>
          </a:xfrm>
          <a:prstGeom prst="rect">
            <a:avLst/>
          </a:prstGeom>
          <a:noFill/>
        </p:spPr>
        <p:txBody>
          <a:bodyPr wrap="square">
            <a:spAutoFit/>
          </a:bodyPr>
          <a:lstStyle/>
          <a:p>
            <a:pPr algn="just">
              <a:lnSpc>
                <a:spcPct val="115000"/>
              </a:lnSpc>
            </a:pPr>
            <a:r>
              <a:rPr lang="en-US"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This instrument is used for continuously recording the temperature (</a:t>
            </a:r>
            <a:r>
              <a:rPr lang="en-US" sz="1400"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oc</a:t>
            </a:r>
            <a:r>
              <a:rPr lang="en-US"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It is available daily / weekly recording versions and used mechanical / quartz clock drum with compact construction. An aged bimetallic helical coil is used as temperature cause deflection of the coil, resulting in rotating the spindle on which the coil is mounted. The spindle carries a pan arm which records all changes in temperature with respect to time.</a:t>
            </a:r>
            <a:endParaRPr lang="en-IN" sz="14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DF8F8E82-B6D8-0713-E627-F9DD45D1F527}"/>
              </a:ext>
            </a:extLst>
          </p:cNvPr>
          <p:cNvSpPr txBox="1"/>
          <p:nvPr/>
        </p:nvSpPr>
        <p:spPr>
          <a:xfrm>
            <a:off x="1262777" y="1392565"/>
            <a:ext cx="3032450" cy="338554"/>
          </a:xfrm>
          <a:prstGeom prst="rect">
            <a:avLst/>
          </a:prstGeom>
          <a:noFill/>
        </p:spPr>
        <p:txBody>
          <a:bodyPr wrap="square">
            <a:spAutoFit/>
          </a:bodyPr>
          <a:lstStyle/>
          <a:p>
            <a:r>
              <a:rPr lang="en-IN" sz="1600" dirty="0">
                <a:solidFill>
                  <a:srgbClr val="002060"/>
                </a:solidFill>
                <a:latin typeface="Times New Roman" panose="02020603050405020304" pitchFamily="18" charset="0"/>
                <a:cs typeface="Times New Roman" panose="02020603050405020304" pitchFamily="18" charset="0"/>
              </a:rPr>
              <a:t>Thermograph (IS:5901-1970)</a:t>
            </a:r>
          </a:p>
        </p:txBody>
      </p:sp>
      <p:pic>
        <p:nvPicPr>
          <p:cNvPr id="8" name="Picture 7">
            <a:extLst>
              <a:ext uri="{FF2B5EF4-FFF2-40B4-BE49-F238E27FC236}">
                <a16:creationId xmlns:a16="http://schemas.microsoft.com/office/drawing/2014/main" id="{9D33DDC8-A064-16AD-AA69-2AFA02EA5C76}"/>
              </a:ext>
            </a:extLst>
          </p:cNvPr>
          <p:cNvPicPr>
            <a:picLocks noChangeAspect="1"/>
          </p:cNvPicPr>
          <p:nvPr/>
        </p:nvPicPr>
        <p:blipFill>
          <a:blip r:embed="rId4"/>
          <a:stretch>
            <a:fillRect/>
          </a:stretch>
        </p:blipFill>
        <p:spPr>
          <a:xfrm>
            <a:off x="7671260" y="1761265"/>
            <a:ext cx="2954753" cy="2296479"/>
          </a:xfrm>
          <a:prstGeom prst="rect">
            <a:avLst/>
          </a:prstGeom>
        </p:spPr>
      </p:pic>
      <p:sp>
        <p:nvSpPr>
          <p:cNvPr id="11" name="TextBox 10">
            <a:extLst>
              <a:ext uri="{FF2B5EF4-FFF2-40B4-BE49-F238E27FC236}">
                <a16:creationId xmlns:a16="http://schemas.microsoft.com/office/drawing/2014/main" id="{11C46C95-D8C2-59F9-D6B6-60D7CCAAF068}"/>
              </a:ext>
            </a:extLst>
          </p:cNvPr>
          <p:cNvSpPr txBox="1"/>
          <p:nvPr/>
        </p:nvSpPr>
        <p:spPr>
          <a:xfrm>
            <a:off x="1331811" y="3689046"/>
            <a:ext cx="3188931" cy="954107"/>
          </a:xfrm>
          <a:prstGeom prst="rect">
            <a:avLst/>
          </a:prstGeom>
          <a:noFill/>
        </p:spPr>
        <p:txBody>
          <a:bodyPr wrap="square">
            <a:spAutoFit/>
          </a:bodyPr>
          <a:lstStyle/>
          <a:p>
            <a:r>
              <a:rPr lang="en-IN" sz="1400" dirty="0">
                <a:solidFill>
                  <a:schemeClr val="bg1"/>
                </a:solidFill>
                <a:latin typeface="Times New Roman" panose="02020603050405020304" pitchFamily="18" charset="0"/>
                <a:cs typeface="Times New Roman" panose="02020603050405020304" pitchFamily="18" charset="0"/>
              </a:rPr>
              <a:t>Measure: Temperature</a:t>
            </a:r>
          </a:p>
          <a:p>
            <a:r>
              <a:rPr lang="en-IN" sz="1400" dirty="0">
                <a:solidFill>
                  <a:schemeClr val="bg1"/>
                </a:solidFill>
                <a:latin typeface="Times New Roman" panose="02020603050405020304" pitchFamily="18" charset="0"/>
                <a:cs typeface="Times New Roman" panose="02020603050405020304" pitchFamily="18" charset="0"/>
              </a:rPr>
              <a:t>Temperature Sensor: Bimetallic Strip</a:t>
            </a:r>
          </a:p>
          <a:p>
            <a:r>
              <a:rPr lang="en-IN" sz="1400" dirty="0">
                <a:solidFill>
                  <a:schemeClr val="bg1"/>
                </a:solidFill>
                <a:latin typeface="Times New Roman" panose="02020603050405020304" pitchFamily="18" charset="0"/>
                <a:cs typeface="Times New Roman" panose="02020603050405020304" pitchFamily="18" charset="0"/>
              </a:rPr>
              <a:t>Range : -40°C to 50°C</a:t>
            </a:r>
          </a:p>
          <a:p>
            <a:r>
              <a:rPr lang="en-IN" sz="1400" dirty="0">
                <a:solidFill>
                  <a:schemeClr val="bg1"/>
                </a:solidFill>
                <a:latin typeface="Times New Roman" panose="02020603050405020304" pitchFamily="18" charset="0"/>
                <a:cs typeface="Times New Roman" panose="02020603050405020304" pitchFamily="18" charset="0"/>
              </a:rPr>
              <a:t>Accuracy : ± 1°C</a:t>
            </a:r>
          </a:p>
        </p:txBody>
      </p:sp>
    </p:spTree>
    <p:extLst>
      <p:ext uri="{BB962C8B-B14F-4D97-AF65-F5344CB8AC3E}">
        <p14:creationId xmlns:p14="http://schemas.microsoft.com/office/powerpoint/2010/main" val="2446847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7DE2532-F4A7-30E2-0525-1FF82D28A315}"/>
              </a:ext>
            </a:extLst>
          </p:cNvPr>
          <p:cNvSpPr>
            <a:spLocks noGrp="1"/>
          </p:cNvSpPr>
          <p:nvPr>
            <p:ph type="sldNum" sz="quarter" idx="4"/>
          </p:nvPr>
        </p:nvSpPr>
        <p:spPr/>
        <p:txBody>
          <a:bodyPr/>
          <a:lstStyle/>
          <a:p>
            <a:fld id="{08AB70BE-1769-45B8-85A6-0C837432C7E6}" type="slidenum">
              <a:rPr lang="en-US" smtClean="0"/>
              <a:pPr/>
              <a:t>2</a:t>
            </a:fld>
            <a:endParaRPr lang="en-US" dirty="0"/>
          </a:p>
        </p:txBody>
      </p:sp>
      <p:sp>
        <p:nvSpPr>
          <p:cNvPr id="3" name="TextBox 2">
            <a:extLst>
              <a:ext uri="{FF2B5EF4-FFF2-40B4-BE49-F238E27FC236}">
                <a16:creationId xmlns:a16="http://schemas.microsoft.com/office/drawing/2014/main" id="{8B46DDF7-B948-B207-1241-E3C1D534ED78}"/>
              </a:ext>
            </a:extLst>
          </p:cNvPr>
          <p:cNvSpPr txBox="1"/>
          <p:nvPr/>
        </p:nvSpPr>
        <p:spPr>
          <a:xfrm>
            <a:off x="5274399" y="6251274"/>
            <a:ext cx="1825639" cy="338554"/>
          </a:xfrm>
          <a:prstGeom prst="rect">
            <a:avLst/>
          </a:prstGeom>
          <a:noFill/>
        </p:spPr>
        <p:txBody>
          <a:bodyPr wrap="square">
            <a:spAutoFit/>
          </a:bodyPr>
          <a:lstStyle/>
          <a:p>
            <a:r>
              <a:rPr lang="en-IN" sz="1600" dirty="0">
                <a:effectLst/>
                <a:latin typeface="Times New Roman" panose="02020603050405020304" pitchFamily="18" charset="0"/>
                <a:ea typeface="Times New Roman" panose="02020603050405020304" pitchFamily="18" charset="0"/>
                <a:cs typeface="Times New Roman" panose="02020603050405020304" pitchFamily="18" charset="0"/>
              </a:rPr>
              <a:t>www.instrumex.ae</a:t>
            </a:r>
            <a:endParaRPr lang="en-IN" sz="1600"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DCCF7D8E-B742-9BD9-C1E3-7BB3E098F951}"/>
              </a:ext>
            </a:extLst>
          </p:cNvPr>
          <p:cNvSpPr txBox="1"/>
          <p:nvPr/>
        </p:nvSpPr>
        <p:spPr>
          <a:xfrm>
            <a:off x="1855819" y="5580176"/>
            <a:ext cx="8480360" cy="307777"/>
          </a:xfrm>
          <a:prstGeom prst="rect">
            <a:avLst/>
          </a:prstGeom>
          <a:noFill/>
        </p:spPr>
        <p:txBody>
          <a:bodyPr wrap="square">
            <a:spAutoFit/>
          </a:bodyPr>
          <a:lstStyle/>
          <a:p>
            <a:r>
              <a:rPr lang="en-IN" sz="1400" dirty="0">
                <a:solidFill>
                  <a:srgbClr val="002060"/>
                </a:solidFill>
                <a:latin typeface="Times New Roman" panose="02020603050405020304" pitchFamily="18" charset="0"/>
                <a:cs typeface="Times New Roman" panose="02020603050405020304" pitchFamily="18" charset="0"/>
              </a:rPr>
              <a:t>**Drawing/specifications are subjected to change at any time without prior notice as per manufacturing suitability.</a:t>
            </a:r>
          </a:p>
        </p:txBody>
      </p:sp>
      <p:sp>
        <p:nvSpPr>
          <p:cNvPr id="5" name="Slide Number Placeholder 1">
            <a:extLst>
              <a:ext uri="{FF2B5EF4-FFF2-40B4-BE49-F238E27FC236}">
                <a16:creationId xmlns:a16="http://schemas.microsoft.com/office/drawing/2014/main" id="{D594A7F2-F22D-FE2D-AD3C-FBB9A37FFE86}"/>
              </a:ext>
            </a:extLst>
          </p:cNvPr>
          <p:cNvSpPr txBox="1">
            <a:spLocks/>
          </p:cNvSpPr>
          <p:nvPr/>
        </p:nvSpPr>
        <p:spPr>
          <a:xfrm>
            <a:off x="10896600" y="5983104"/>
            <a:ext cx="1295400" cy="87489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8AB70BE-1769-45B8-85A6-0C837432C7E6}" type="slidenum">
              <a:rPr lang="en-US" smtClean="0"/>
              <a:pPr/>
              <a:t>2</a:t>
            </a:fld>
            <a:endParaRPr lang="en-US" dirty="0"/>
          </a:p>
        </p:txBody>
      </p:sp>
      <p:pic>
        <p:nvPicPr>
          <p:cNvPr id="32" name="Picture 31">
            <a:extLst>
              <a:ext uri="{FF2B5EF4-FFF2-40B4-BE49-F238E27FC236}">
                <a16:creationId xmlns:a16="http://schemas.microsoft.com/office/drawing/2014/main" id="{4F020349-20C5-164A-1C9D-A8500F6E0107}"/>
              </a:ext>
            </a:extLst>
          </p:cNvPr>
          <p:cNvPicPr>
            <a:picLocks noChangeAspect="1"/>
          </p:cNvPicPr>
          <p:nvPr/>
        </p:nvPicPr>
        <p:blipFill>
          <a:blip r:embed="rId3"/>
          <a:stretch>
            <a:fillRect/>
          </a:stretch>
        </p:blipFill>
        <p:spPr>
          <a:xfrm rot="10800000" flipV="1">
            <a:off x="4888330" y="6298109"/>
            <a:ext cx="311074" cy="311074"/>
          </a:xfrm>
          <a:prstGeom prst="rect">
            <a:avLst/>
          </a:prstGeom>
        </p:spPr>
      </p:pic>
      <p:sp>
        <p:nvSpPr>
          <p:cNvPr id="10" name="Rectangle 9">
            <a:extLst>
              <a:ext uri="{FF2B5EF4-FFF2-40B4-BE49-F238E27FC236}">
                <a16:creationId xmlns:a16="http://schemas.microsoft.com/office/drawing/2014/main" id="{0E8CF205-C8C5-C0F1-298D-1CF17F38406A}"/>
              </a:ext>
            </a:extLst>
          </p:cNvPr>
          <p:cNvSpPr>
            <a:spLocks noChangeArrowheads="1"/>
          </p:cNvSpPr>
          <p:nvPr/>
        </p:nvSpPr>
        <p:spPr bwMode="auto">
          <a:xfrm>
            <a:off x="1720415" y="4189845"/>
            <a:ext cx="348035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IN" sz="1400" dirty="0">
                <a:solidFill>
                  <a:schemeClr val="bg1"/>
                </a:solidFill>
                <a:latin typeface="Times New Roman" panose="02020603050405020304" pitchFamily="18" charset="0"/>
                <a:cs typeface="Times New Roman" panose="02020603050405020304" pitchFamily="18" charset="0"/>
              </a:rPr>
              <a:t>DUQE Square Business Centre, Quarter </a:t>
            </a:r>
          </a:p>
          <a:p>
            <a:r>
              <a:rPr lang="en-IN" sz="1400" dirty="0">
                <a:solidFill>
                  <a:schemeClr val="bg1"/>
                </a:solidFill>
                <a:latin typeface="Times New Roman" panose="02020603050405020304" pitchFamily="18" charset="0"/>
                <a:cs typeface="Times New Roman" panose="02020603050405020304" pitchFamily="18" charset="0"/>
              </a:rPr>
              <a:t>Deck, Queen Elizabeth 2, Mina Rashid, </a:t>
            </a:r>
          </a:p>
          <a:p>
            <a:r>
              <a:rPr lang="en-IN" sz="1400" dirty="0">
                <a:solidFill>
                  <a:schemeClr val="bg1"/>
                </a:solidFill>
                <a:latin typeface="Times New Roman" panose="02020603050405020304" pitchFamily="18" charset="0"/>
                <a:cs typeface="Times New Roman" panose="02020603050405020304" pitchFamily="18" charset="0"/>
              </a:rPr>
              <a:t>Dubai (United Arab Emirates)</a:t>
            </a:r>
            <a:endParaRPr kumimoji="0" lang="en-US" altLang="en-US"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13" name="Rectangle 15">
            <a:extLst>
              <a:ext uri="{FF2B5EF4-FFF2-40B4-BE49-F238E27FC236}">
                <a16:creationId xmlns:a16="http://schemas.microsoft.com/office/drawing/2014/main" id="{1E39CFE2-6718-9C38-32A2-4212E1939909}"/>
              </a:ext>
            </a:extLst>
          </p:cNvPr>
          <p:cNvSpPr>
            <a:spLocks noChangeArrowheads="1"/>
          </p:cNvSpPr>
          <p:nvPr/>
        </p:nvSpPr>
        <p:spPr bwMode="auto">
          <a:xfrm>
            <a:off x="1711060" y="4892674"/>
            <a:ext cx="229630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kumimoji="0" lang="en-US" altLang="en-US" sz="1400" b="0" i="0" u="none" strike="noStrike" cap="none" normalizeH="0" baseline="0" dirty="0">
                <a:ln>
                  <a:noFill/>
                </a:ln>
                <a:solidFill>
                  <a:schemeClr val="bg1"/>
                </a:solidFill>
                <a:effectLst/>
                <a:latin typeface="Times New Roman" panose="02020603050405020304" pitchFamily="18" charset="0"/>
                <a:ea typeface="MS Mincho" panose="02020609040205080304" pitchFamily="49" charset="-128"/>
                <a:cs typeface="Times New Roman" panose="02020603050405020304" pitchFamily="18" charset="0"/>
              </a:rPr>
              <a:t>Tel. </a:t>
            </a:r>
            <a:r>
              <a:rPr lang="en-IN" sz="1400" dirty="0">
                <a:solidFill>
                  <a:schemeClr val="bg1"/>
                </a:solidFill>
                <a:latin typeface="Times New Roman" panose="02020603050405020304" pitchFamily="18" charset="0"/>
                <a:cs typeface="Times New Roman" panose="02020603050405020304" pitchFamily="18" charset="0"/>
              </a:rPr>
              <a:t>+971-525829733</a:t>
            </a:r>
            <a:endParaRPr kumimoji="0" lang="en-US" altLang="en-US"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15" name="Rectangle 15">
            <a:extLst>
              <a:ext uri="{FF2B5EF4-FFF2-40B4-BE49-F238E27FC236}">
                <a16:creationId xmlns:a16="http://schemas.microsoft.com/office/drawing/2014/main" id="{7BAEE297-A51A-D669-F8EF-4BEBB7F34140}"/>
              </a:ext>
            </a:extLst>
          </p:cNvPr>
          <p:cNvSpPr>
            <a:spLocks noChangeArrowheads="1"/>
          </p:cNvSpPr>
          <p:nvPr/>
        </p:nvSpPr>
        <p:spPr bwMode="auto">
          <a:xfrm>
            <a:off x="1711060" y="5176379"/>
            <a:ext cx="236161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altLang="en-US" sz="1400" dirty="0">
                <a:solidFill>
                  <a:schemeClr val="bg1"/>
                </a:solidFill>
                <a:latin typeface="Times New Roman" panose="02020603050405020304" pitchFamily="18" charset="0"/>
                <a:ea typeface="MS Mincho" panose="02020609040205080304" pitchFamily="49" charset="-128"/>
                <a:cs typeface="Times New Roman" panose="02020603050405020304" pitchFamily="18" charset="0"/>
              </a:rPr>
              <a:t>E</a:t>
            </a:r>
            <a:r>
              <a:rPr kumimoji="0" lang="en-US" altLang="en-US" sz="1400" b="0" i="0" u="none" strike="noStrike" cap="none" normalizeH="0" baseline="0" dirty="0">
                <a:ln>
                  <a:noFill/>
                </a:ln>
                <a:solidFill>
                  <a:schemeClr val="bg1"/>
                </a:solidFill>
                <a:effectLst/>
                <a:latin typeface="Times New Roman" panose="02020603050405020304" pitchFamily="18" charset="0"/>
                <a:ea typeface="MS Mincho" panose="02020609040205080304" pitchFamily="49" charset="-128"/>
                <a:cs typeface="Times New Roman" panose="02020603050405020304" pitchFamily="18" charset="0"/>
              </a:rPr>
              <a:t>-mail: </a:t>
            </a:r>
            <a:r>
              <a:rPr lang="en-IN" sz="1400" dirty="0">
                <a:solidFill>
                  <a:schemeClr val="bg1"/>
                </a:solidFill>
                <a:latin typeface="Times New Roman" panose="02020603050405020304" pitchFamily="18" charset="0"/>
                <a:cs typeface="Times New Roman" panose="02020603050405020304" pitchFamily="18" charset="0"/>
              </a:rPr>
              <a:t> sales@instrumex.ae </a:t>
            </a:r>
          </a:p>
        </p:txBody>
      </p:sp>
      <p:sp>
        <p:nvSpPr>
          <p:cNvPr id="16" name="Rectangle: Rounded Corners 15">
            <a:extLst>
              <a:ext uri="{FF2B5EF4-FFF2-40B4-BE49-F238E27FC236}">
                <a16:creationId xmlns:a16="http://schemas.microsoft.com/office/drawing/2014/main" id="{3F72F499-FFB8-C3D6-1055-091F6512ADA6}"/>
              </a:ext>
            </a:extLst>
          </p:cNvPr>
          <p:cNvSpPr/>
          <p:nvPr/>
        </p:nvSpPr>
        <p:spPr>
          <a:xfrm>
            <a:off x="6277622" y="4317805"/>
            <a:ext cx="4058557" cy="1149738"/>
          </a:xfrm>
          <a:prstGeom prst="roundRect">
            <a:avLst/>
          </a:prstGeom>
          <a:noFill/>
          <a:ln>
            <a:solidFill>
              <a:srgbClr val="0C4046"/>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n-IN"/>
          </a:p>
        </p:txBody>
      </p:sp>
      <p:sp>
        <p:nvSpPr>
          <p:cNvPr id="19" name="Title 2">
            <a:extLst>
              <a:ext uri="{FF2B5EF4-FFF2-40B4-BE49-F238E27FC236}">
                <a16:creationId xmlns:a16="http://schemas.microsoft.com/office/drawing/2014/main" id="{D8C79677-FE2D-D7D7-275D-D159B5223969}"/>
              </a:ext>
            </a:extLst>
          </p:cNvPr>
          <p:cNvSpPr txBox="1">
            <a:spLocks/>
          </p:cNvSpPr>
          <p:nvPr/>
        </p:nvSpPr>
        <p:spPr>
          <a:xfrm>
            <a:off x="6406544" y="4449894"/>
            <a:ext cx="3492910" cy="77688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a:solidFill>
                  <a:schemeClr val="accent2">
                    <a:lumMod val="75000"/>
                  </a:schemeClr>
                </a:solidFill>
                <a:latin typeface="+mj-lt"/>
                <a:ea typeface="+mj-ea"/>
                <a:cs typeface="+mj-cs"/>
              </a:defRPr>
            </a:lvl1pPr>
          </a:lstStyle>
          <a:p>
            <a:pPr algn="just"/>
            <a:r>
              <a:rPr lang="en-US" sz="1600" b="1" dirty="0">
                <a:solidFill>
                  <a:srgbClr val="002060"/>
                </a:solidFill>
                <a:effectLst/>
                <a:latin typeface="Times New Roman" panose="02020603050405020304" pitchFamily="18" charset="0"/>
                <a:ea typeface="MS Mincho" panose="02020609040205080304" pitchFamily="49" charset="-128"/>
                <a:cs typeface="Times New Roman" panose="02020603050405020304" pitchFamily="18" charset="0"/>
              </a:rPr>
              <a:t> Represented by  </a:t>
            </a:r>
            <a:endParaRPr lang="en-IN" sz="1600" dirty="0">
              <a:solidFill>
                <a:srgbClr val="002060"/>
              </a:solidFill>
              <a:effectLst/>
              <a:latin typeface="Times New Roman" panose="02020603050405020304" pitchFamily="18" charset="0"/>
              <a:ea typeface="MS Mincho" panose="02020609040205080304" pitchFamily="49" charset="-128"/>
              <a:cs typeface="Times New Roman" panose="02020603050405020304" pitchFamily="18" charset="0"/>
            </a:endParaRPr>
          </a:p>
          <a:p>
            <a:pPr algn="just"/>
            <a:endParaRPr lang="en-US" dirty="0">
              <a:solidFill>
                <a:srgbClr val="00B050"/>
              </a:solidFill>
              <a:latin typeface="Times New Roman" panose="02020603050405020304" pitchFamily="18" charset="0"/>
              <a:cs typeface="Times New Roman" panose="02020603050405020304" pitchFamily="18" charset="0"/>
            </a:endParaRPr>
          </a:p>
        </p:txBody>
      </p:sp>
      <p:sp>
        <p:nvSpPr>
          <p:cNvPr id="6" name="Title 2">
            <a:extLst>
              <a:ext uri="{FF2B5EF4-FFF2-40B4-BE49-F238E27FC236}">
                <a16:creationId xmlns:a16="http://schemas.microsoft.com/office/drawing/2014/main" id="{8D5310A6-9F62-FE57-B7E9-A63AF3D3A97B}"/>
              </a:ext>
            </a:extLst>
          </p:cNvPr>
          <p:cNvSpPr txBox="1">
            <a:spLocks/>
          </p:cNvSpPr>
          <p:nvPr/>
        </p:nvSpPr>
        <p:spPr>
          <a:xfrm>
            <a:off x="21771" y="342820"/>
            <a:ext cx="12148458" cy="598182"/>
          </a:xfrm>
          <a:prstGeom prst="rect">
            <a:avLst/>
          </a:prstGeom>
          <a:no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sz="3600" kern="1200">
                <a:solidFill>
                  <a:schemeClr val="accent2">
                    <a:lumMod val="75000"/>
                  </a:schemeClr>
                </a:solidFill>
                <a:latin typeface="+mj-lt"/>
                <a:ea typeface="+mj-ea"/>
                <a:cs typeface="+mj-cs"/>
              </a:defRPr>
            </a:lvl1pPr>
          </a:lstStyle>
          <a:p>
            <a:pPr algn="ctr"/>
            <a:r>
              <a:rPr lang="en-US" b="1" spc="-20" dirty="0">
                <a:solidFill>
                  <a:srgbClr val="1F497D"/>
                </a:solidFill>
                <a:effectLst/>
                <a:latin typeface="Times New Roman" panose="02020603050405020304" pitchFamily="18" charset="0"/>
                <a:ea typeface="Times New Roman" panose="02020603050405020304" pitchFamily="18" charset="0"/>
                <a:cs typeface="Times New Roman" panose="02020603050405020304" pitchFamily="18" charset="0"/>
              </a:rPr>
              <a:t>Thermograph &amp; Hygrograph</a:t>
            </a:r>
            <a:endParaRPr lang="en-IN"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283A68B9-1E6C-999E-A58A-7D1A946F8E5F}"/>
              </a:ext>
            </a:extLst>
          </p:cNvPr>
          <p:cNvSpPr txBox="1"/>
          <p:nvPr/>
        </p:nvSpPr>
        <p:spPr>
          <a:xfrm>
            <a:off x="1586203" y="1286090"/>
            <a:ext cx="5010540" cy="2339102"/>
          </a:xfrm>
          <a:prstGeom prst="rect">
            <a:avLst/>
          </a:prstGeom>
          <a:noFill/>
        </p:spPr>
        <p:txBody>
          <a:bodyPr wrap="square">
            <a:spAutoFit/>
          </a:bodyPr>
          <a:lstStyle/>
          <a:p>
            <a:r>
              <a:rPr lang="en-IN" sz="1600" b="1" dirty="0">
                <a:solidFill>
                  <a:schemeClr val="bg1"/>
                </a:solidFill>
                <a:latin typeface="Times New Roman" panose="02020603050405020304" pitchFamily="18" charset="0"/>
                <a:cs typeface="Times New Roman" panose="02020603050405020304" pitchFamily="18" charset="0"/>
              </a:rPr>
              <a:t>Hydrograph (IS:5900-1970)</a:t>
            </a:r>
          </a:p>
          <a:p>
            <a:endParaRPr lang="en-IN" sz="1600" b="1" dirty="0">
              <a:solidFill>
                <a:schemeClr val="bg1"/>
              </a:solidFill>
              <a:latin typeface="Times New Roman" panose="02020603050405020304" pitchFamily="18" charset="0"/>
              <a:cs typeface="Times New Roman" panose="02020603050405020304" pitchFamily="18" charset="0"/>
            </a:endParaRPr>
          </a:p>
          <a:p>
            <a:r>
              <a:rPr lang="en-IN" sz="1600" b="1" dirty="0">
                <a:solidFill>
                  <a:schemeClr val="bg1"/>
                </a:solidFill>
                <a:latin typeface="Times New Roman" panose="02020603050405020304" pitchFamily="18" charset="0"/>
                <a:cs typeface="Times New Roman" panose="02020603050405020304" pitchFamily="18" charset="0"/>
              </a:rPr>
              <a:t>Specifications</a:t>
            </a:r>
          </a:p>
          <a:p>
            <a:r>
              <a:rPr lang="en-IN" sz="1400" dirty="0">
                <a:solidFill>
                  <a:schemeClr val="bg1"/>
                </a:solidFill>
                <a:latin typeface="Times New Roman" panose="02020603050405020304" pitchFamily="18" charset="0"/>
                <a:cs typeface="Times New Roman" panose="02020603050405020304" pitchFamily="18" charset="0"/>
              </a:rPr>
              <a:t>Material : Light and durable like </a:t>
            </a:r>
            <a:r>
              <a:rPr lang="en-IN" sz="1400" dirty="0" err="1">
                <a:solidFill>
                  <a:schemeClr val="bg1"/>
                </a:solidFill>
                <a:latin typeface="Times New Roman" panose="02020603050405020304" pitchFamily="18" charset="0"/>
                <a:cs typeface="Times New Roman" panose="02020603050405020304" pitchFamily="18" charset="0"/>
              </a:rPr>
              <a:t>aluminum</a:t>
            </a:r>
            <a:r>
              <a:rPr lang="en-IN" sz="1400" dirty="0">
                <a:solidFill>
                  <a:schemeClr val="bg1"/>
                </a:solidFill>
                <a:latin typeface="Times New Roman" panose="02020603050405020304" pitchFamily="18" charset="0"/>
                <a:cs typeface="Times New Roman" panose="02020603050405020304" pitchFamily="18" charset="0"/>
              </a:rPr>
              <a:t> or glass reinforced</a:t>
            </a:r>
          </a:p>
          <a:p>
            <a:r>
              <a:rPr lang="en-IN" sz="1400" dirty="0">
                <a:solidFill>
                  <a:schemeClr val="bg1"/>
                </a:solidFill>
                <a:latin typeface="Times New Roman" panose="02020603050405020304" pitchFamily="18" charset="0"/>
                <a:cs typeface="Times New Roman" panose="02020603050405020304" pitchFamily="18" charset="0"/>
              </a:rPr>
              <a:t>polyester for base and</a:t>
            </a:r>
          </a:p>
          <a:p>
            <a:r>
              <a:rPr lang="en-IN" sz="1400" dirty="0">
                <a:solidFill>
                  <a:schemeClr val="bg1"/>
                </a:solidFill>
                <a:latin typeface="Times New Roman" panose="02020603050405020304" pitchFamily="18" charset="0"/>
                <a:cs typeface="Times New Roman" panose="02020603050405020304" pitchFamily="18" charset="0"/>
              </a:rPr>
              <a:t>cover and stainless steel or brass for remaining components</a:t>
            </a:r>
          </a:p>
          <a:p>
            <a:r>
              <a:rPr lang="en-IN" sz="1400" dirty="0">
                <a:solidFill>
                  <a:schemeClr val="bg1"/>
                </a:solidFill>
                <a:latin typeface="Times New Roman" panose="02020603050405020304" pitchFamily="18" charset="0"/>
                <a:cs typeface="Times New Roman" panose="02020603050405020304" pitchFamily="18" charset="0"/>
              </a:rPr>
              <a:t>Measurement : Humidity</a:t>
            </a:r>
          </a:p>
          <a:p>
            <a:r>
              <a:rPr lang="en-IN" sz="1400" dirty="0">
                <a:solidFill>
                  <a:schemeClr val="bg1"/>
                </a:solidFill>
                <a:latin typeface="Times New Roman" panose="02020603050405020304" pitchFamily="18" charset="0"/>
                <a:cs typeface="Times New Roman" panose="02020603050405020304" pitchFamily="18" charset="0"/>
              </a:rPr>
              <a:t>Humidity Sensor : Hair Bundle</a:t>
            </a:r>
          </a:p>
          <a:p>
            <a:r>
              <a:rPr lang="en-IN" sz="1400" dirty="0">
                <a:solidFill>
                  <a:schemeClr val="bg1"/>
                </a:solidFill>
                <a:latin typeface="Times New Roman" panose="02020603050405020304" pitchFamily="18" charset="0"/>
                <a:cs typeface="Times New Roman" panose="02020603050405020304" pitchFamily="18" charset="0"/>
              </a:rPr>
              <a:t>Range : 0-100% RH</a:t>
            </a:r>
          </a:p>
          <a:p>
            <a:r>
              <a:rPr lang="en-IN" sz="1400" dirty="0">
                <a:solidFill>
                  <a:schemeClr val="bg1"/>
                </a:solidFill>
                <a:latin typeface="Times New Roman" panose="02020603050405020304" pitchFamily="18" charset="0"/>
                <a:cs typeface="Times New Roman" panose="02020603050405020304" pitchFamily="18" charset="0"/>
              </a:rPr>
              <a:t>Accuracy : error should not exceed ±5% above 20% humidity</a:t>
            </a:r>
          </a:p>
        </p:txBody>
      </p:sp>
      <p:pic>
        <p:nvPicPr>
          <p:cNvPr id="12" name="Picture 11">
            <a:extLst>
              <a:ext uri="{FF2B5EF4-FFF2-40B4-BE49-F238E27FC236}">
                <a16:creationId xmlns:a16="http://schemas.microsoft.com/office/drawing/2014/main" id="{06A9FAF8-203C-7BC5-527A-6D8452B026B9}"/>
              </a:ext>
            </a:extLst>
          </p:cNvPr>
          <p:cNvPicPr>
            <a:picLocks noChangeAspect="1"/>
          </p:cNvPicPr>
          <p:nvPr/>
        </p:nvPicPr>
        <p:blipFill rotWithShape="1">
          <a:blip r:embed="rId4"/>
          <a:srcRect t="4100"/>
          <a:stretch/>
        </p:blipFill>
        <p:spPr>
          <a:xfrm>
            <a:off x="6921759" y="1631224"/>
            <a:ext cx="3200400" cy="1945645"/>
          </a:xfrm>
          <a:prstGeom prst="rect">
            <a:avLst/>
          </a:prstGeom>
        </p:spPr>
      </p:pic>
    </p:spTree>
    <p:extLst>
      <p:ext uri="{BB962C8B-B14F-4D97-AF65-F5344CB8AC3E}">
        <p14:creationId xmlns:p14="http://schemas.microsoft.com/office/powerpoint/2010/main" val="27494003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D7C3E5-1734-4636-9EC5-AEB06BF1FB20}">
  <ds:schemaRefs>
    <ds:schemaRef ds:uri="http://schemas.microsoft.com/office/2006/metadata/properties"/>
    <ds:schemaRef ds:uri="http://purl.org/dc/dcmitype/"/>
    <ds:schemaRef ds:uri="http://www.w3.org/XML/1998/namespace"/>
    <ds:schemaRef ds:uri="http://schemas.microsoft.com/office/2006/documentManagement/types"/>
    <ds:schemaRef ds:uri="http://purl.org/dc/terms/"/>
    <ds:schemaRef ds:uri="71af3243-3dd4-4a8d-8c0d-dd76da1f02a5"/>
    <ds:schemaRef ds:uri="http://schemas.microsoft.com/sharepoint/v3"/>
    <ds:schemaRef ds:uri="16c05727-aa75-4e4a-9b5f-8a80a1165891"/>
    <ds:schemaRef ds:uri="http://purl.org/dc/elements/1.1/"/>
    <ds:schemaRef ds:uri="http://schemas.microsoft.com/office/infopath/2007/PartnerControls"/>
    <ds:schemaRef ds:uri="http://schemas.openxmlformats.org/package/2006/metadata/core-properties"/>
    <ds:schemaRef ds:uri="230e9df3-be65-4c73-a93b-d1236ebd677e"/>
  </ds:schemaRefs>
</ds:datastoreItem>
</file>

<file path=customXml/itemProps2.xml><?xml version="1.0" encoding="utf-8"?>
<ds:datastoreItem xmlns:ds="http://schemas.openxmlformats.org/officeDocument/2006/customXml" ds:itemID="{55453AF4-4FB0-4B39-9296-55DED383E9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C5C2001-E626-4890-B405-22B5BD1CB05A}">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Parallax</Template>
  <TotalTime>938</TotalTime>
  <Words>237</Words>
  <Application>Microsoft Office PowerPoint</Application>
  <PresentationFormat>Widescreen</PresentationFormat>
  <Paragraphs>33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Calibri</vt:lpstr>
      <vt:lpstr>Century Gothic</vt:lpstr>
      <vt:lpstr>Times New Roman</vt:lpstr>
      <vt:lpstr>Wingdings 2</vt:lpstr>
      <vt:lpstr>Quotable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ComTel India</dc:creator>
  <cp:lastModifiedBy>ComTel India</cp:lastModifiedBy>
  <cp:revision>108</cp:revision>
  <dcterms:created xsi:type="dcterms:W3CDTF">2024-07-29T06:43:50Z</dcterms:created>
  <dcterms:modified xsi:type="dcterms:W3CDTF">2024-08-06T08:33:18Z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